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7CD3F7-FE51-844D-46B1-69A77C3FB396}" v="21" dt="2022-10-14T06:43:28.0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89" d="100"/>
          <a:sy n="89" d="100"/>
        </p:scale>
        <p:origin x="22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sell Kok" userId="dd150d1b-a5a1-4661-bc73-7cedaaf6a54a" providerId="ADAL" clId="{127D8AB5-41C5-0E49-A20F-D34DBCB98958}"/>
    <pc:docChg chg="modSld">
      <pc:chgData name="Russell Kok" userId="dd150d1b-a5a1-4661-bc73-7cedaaf6a54a" providerId="ADAL" clId="{127D8AB5-41C5-0E49-A20F-D34DBCB98958}" dt="2022-10-13T08:56:51.590" v="0" actId="404"/>
      <pc:docMkLst>
        <pc:docMk/>
      </pc:docMkLst>
      <pc:sldChg chg="modSp mod">
        <pc:chgData name="Russell Kok" userId="dd150d1b-a5a1-4661-bc73-7cedaaf6a54a" providerId="ADAL" clId="{127D8AB5-41C5-0E49-A20F-D34DBCB98958}" dt="2022-10-13T08:56:51.590" v="0" actId="404"/>
        <pc:sldMkLst>
          <pc:docMk/>
          <pc:sldMk cId="2332071632" sldId="256"/>
        </pc:sldMkLst>
        <pc:spChg chg="mod">
          <ac:chgData name="Russell Kok" userId="dd150d1b-a5a1-4661-bc73-7cedaaf6a54a" providerId="ADAL" clId="{127D8AB5-41C5-0E49-A20F-D34DBCB98958}" dt="2022-10-13T08:56:51.590" v="0" actId="404"/>
          <ac:spMkLst>
            <pc:docMk/>
            <pc:sldMk cId="2332071632" sldId="256"/>
            <ac:spMk id="6" creationId="{10988F8B-8706-DEAD-FAE3-FAB2E80BC4E8}"/>
          </ac:spMkLst>
        </pc:spChg>
      </pc:sldChg>
    </pc:docChg>
  </pc:docChgLst>
  <pc:docChgLst>
    <pc:chgData name="Angelica Quah" userId="S::angelica.quah@qornerstone.com::f85ea9e4-fd01-4d71-a373-fde656a6af78" providerId="AD" clId="Web-{DC7CD3F7-FE51-844D-46B1-69A77C3FB396}"/>
    <pc:docChg chg="modSld">
      <pc:chgData name="Angelica Quah" userId="S::angelica.quah@qornerstone.com::f85ea9e4-fd01-4d71-a373-fde656a6af78" providerId="AD" clId="Web-{DC7CD3F7-FE51-844D-46B1-69A77C3FB396}" dt="2022-10-14T06:43:28.013" v="18" actId="1076"/>
      <pc:docMkLst>
        <pc:docMk/>
      </pc:docMkLst>
      <pc:sldChg chg="addSp delSp modSp">
        <pc:chgData name="Angelica Quah" userId="S::angelica.quah@qornerstone.com::f85ea9e4-fd01-4d71-a373-fde656a6af78" providerId="AD" clId="Web-{DC7CD3F7-FE51-844D-46B1-69A77C3FB396}" dt="2022-10-14T06:43:28.013" v="18" actId="1076"/>
        <pc:sldMkLst>
          <pc:docMk/>
          <pc:sldMk cId="2332071632" sldId="256"/>
        </pc:sldMkLst>
        <pc:picChg chg="add del mod">
          <ac:chgData name="Angelica Quah" userId="S::angelica.quah@qornerstone.com::f85ea9e4-fd01-4d71-a373-fde656a6af78" providerId="AD" clId="Web-{DC7CD3F7-FE51-844D-46B1-69A77C3FB396}" dt="2022-10-14T06:41:41.136" v="5"/>
          <ac:picMkLst>
            <pc:docMk/>
            <pc:sldMk cId="2332071632" sldId="256"/>
            <ac:picMk id="2" creationId="{4C15543C-C01E-5DE9-9777-C7EE16473E4D}"/>
          </ac:picMkLst>
        </pc:picChg>
        <pc:picChg chg="add mod modCrop">
          <ac:chgData name="Angelica Quah" userId="S::angelica.quah@qornerstone.com::f85ea9e4-fd01-4d71-a373-fde656a6af78" providerId="AD" clId="Web-{DC7CD3F7-FE51-844D-46B1-69A77C3FB396}" dt="2022-10-14T06:43:28.013" v="18" actId="1076"/>
          <ac:picMkLst>
            <pc:docMk/>
            <pc:sldMk cId="2332071632" sldId="256"/>
            <ac:picMk id="3" creationId="{2C751A5A-55FF-692E-606A-3DE20B4C3332}"/>
          </ac:picMkLst>
        </pc:picChg>
        <pc:picChg chg="del">
          <ac:chgData name="Angelica Quah" userId="S::angelica.quah@qornerstone.com::f85ea9e4-fd01-4d71-a373-fde656a6af78" providerId="AD" clId="Web-{DC7CD3F7-FE51-844D-46B1-69A77C3FB396}" dt="2022-10-14T06:41:27.792" v="0"/>
          <ac:picMkLst>
            <pc:docMk/>
            <pc:sldMk cId="2332071632" sldId="256"/>
            <ac:picMk id="4" creationId="{F96BF610-DA28-2041-2BD8-C10C21CC2ED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2CF8-3E96-1A47-B6BA-CF47AA204FA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D075-AF9C-5F4F-807C-22F519702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3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2CF8-3E96-1A47-B6BA-CF47AA204FA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D075-AF9C-5F4F-807C-22F519702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1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2CF8-3E96-1A47-B6BA-CF47AA204FA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D075-AF9C-5F4F-807C-22F519702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4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2CF8-3E96-1A47-B6BA-CF47AA204FA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D075-AF9C-5F4F-807C-22F519702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4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2CF8-3E96-1A47-B6BA-CF47AA204FA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D075-AF9C-5F4F-807C-22F519702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6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2CF8-3E96-1A47-B6BA-CF47AA204FA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D075-AF9C-5F4F-807C-22F519702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4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2CF8-3E96-1A47-B6BA-CF47AA204FA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D075-AF9C-5F4F-807C-22F519702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1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2CF8-3E96-1A47-B6BA-CF47AA204FA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D075-AF9C-5F4F-807C-22F519702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0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2CF8-3E96-1A47-B6BA-CF47AA204FA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D075-AF9C-5F4F-807C-22F519702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0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2CF8-3E96-1A47-B6BA-CF47AA204FA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D075-AF9C-5F4F-807C-22F519702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3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2CF8-3E96-1A47-B6BA-CF47AA204FA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D075-AF9C-5F4F-807C-22F519702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3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22CF8-3E96-1A47-B6BA-CF47AA204FA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2D075-AF9C-5F4F-807C-22F519702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3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9F9E1B5-B292-D529-FD97-E5096CE28A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39" t="17328" r="22826" b="19490"/>
          <a:stretch/>
        </p:blipFill>
        <p:spPr>
          <a:xfrm>
            <a:off x="5149542" y="523863"/>
            <a:ext cx="1076892" cy="81907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0988F8B-8706-DEAD-FAE3-FAB2E80BC4E8}"/>
              </a:ext>
            </a:extLst>
          </p:cNvPr>
          <p:cNvSpPr txBox="1"/>
          <p:nvPr/>
        </p:nvSpPr>
        <p:spPr>
          <a:xfrm>
            <a:off x="459763" y="1928319"/>
            <a:ext cx="6198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dirty="0" err="1">
                <a:latin typeface="Stabil Grotesk" panose="00000500000000000000" pitchFamily="50" charset="0"/>
                <a:ea typeface="Roboto Condensed Medium" panose="02000000000000000000" pitchFamily="2" charset="0"/>
                <a:cs typeface="Rubik" panose="00000500000000000000" pitchFamily="2" charset="-79"/>
              </a:rPr>
              <a:t>Qommunity</a:t>
            </a:r>
            <a:r>
              <a:rPr lang="en-US" sz="3600" b="1" dirty="0">
                <a:latin typeface="Stabil Grotesk" panose="00000500000000000000" pitchFamily="50" charset="0"/>
                <a:ea typeface="Roboto Condensed Medium" panose="02000000000000000000" pitchFamily="2" charset="0"/>
                <a:cs typeface="Rubik" panose="00000500000000000000" pitchFamily="2" charset="-79"/>
              </a:rPr>
              <a:t> Resident App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CDC271-C894-3EF0-1E1A-F55A77CDA151}"/>
              </a:ext>
            </a:extLst>
          </p:cNvPr>
          <p:cNvSpPr txBox="1"/>
          <p:nvPr/>
        </p:nvSpPr>
        <p:spPr>
          <a:xfrm>
            <a:off x="459763" y="523863"/>
            <a:ext cx="2969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NimbusSanL" pitchFamily="2" charset="0"/>
              </a:rPr>
              <a:t>The MCST Plan No. ____</a:t>
            </a:r>
          </a:p>
          <a:p>
            <a:r>
              <a:rPr lang="en-US" sz="1200" dirty="0">
                <a:latin typeface="NimbusSanL" pitchFamily="2" charset="0"/>
              </a:rPr>
              <a:t>C/o [Address here]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F7B843-86B8-EA78-F02A-094F631BC905}"/>
              </a:ext>
            </a:extLst>
          </p:cNvPr>
          <p:cNvSpPr txBox="1"/>
          <p:nvPr/>
        </p:nvSpPr>
        <p:spPr>
          <a:xfrm>
            <a:off x="459763" y="1558987"/>
            <a:ext cx="5938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Stabil Grotesk" panose="00000500000000000000" pitchFamily="50" charset="0"/>
                <a:ea typeface="Roboto Condensed Medium" panose="02000000000000000000" pitchFamily="2" charset="0"/>
                <a:cs typeface="Rubik" panose="00000500000000000000" pitchFamily="2" charset="-79"/>
              </a:rPr>
              <a:t>Launching on [Date]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02EC34-68C0-593E-44E0-1872AF618BA0}"/>
              </a:ext>
            </a:extLst>
          </p:cNvPr>
          <p:cNvSpPr txBox="1"/>
          <p:nvPr/>
        </p:nvSpPr>
        <p:spPr>
          <a:xfrm>
            <a:off x="761082" y="3005537"/>
            <a:ext cx="4602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Stabil Grotesk" panose="00000500000000000000" pitchFamily="50" charset="0"/>
                <a:ea typeface="Roboto Condensed Medium" panose="02000000000000000000" pitchFamily="2" charset="0"/>
                <a:cs typeface="Rubik" panose="00000500000000000000" pitchFamily="2" charset="-79"/>
              </a:rPr>
              <a:t>View &amp; Pay Bills using </a:t>
            </a:r>
            <a:r>
              <a:rPr lang="en-US" dirty="0" err="1">
                <a:latin typeface="Stabil Grotesk" panose="00000500000000000000" pitchFamily="50" charset="0"/>
                <a:ea typeface="Roboto Condensed Medium" panose="02000000000000000000" pitchFamily="2" charset="0"/>
                <a:cs typeface="Rubik" panose="00000500000000000000" pitchFamily="2" charset="-79"/>
              </a:rPr>
              <a:t>QuickPay</a:t>
            </a:r>
            <a:r>
              <a:rPr lang="en-US" baseline="30000" dirty="0" err="1">
                <a:latin typeface="Stabil Grotesk" panose="00000500000000000000" pitchFamily="50" charset="0"/>
                <a:ea typeface="Roboto Condensed Medium" panose="02000000000000000000" pitchFamily="2" charset="0"/>
                <a:cs typeface="Rubik" panose="00000500000000000000" pitchFamily="2" charset="-79"/>
              </a:rPr>
              <a:t>TM</a:t>
            </a:r>
            <a:r>
              <a:rPr lang="en-US" baseline="30000" dirty="0">
                <a:latin typeface="Stabil Grotesk" panose="00000500000000000000" pitchFamily="50" charset="0"/>
                <a:ea typeface="Roboto Condensed Medium" panose="02000000000000000000" pitchFamily="2" charset="0"/>
                <a:cs typeface="Rubik" panose="00000500000000000000" pitchFamily="2" charset="-79"/>
              </a:rPr>
              <a:t> </a:t>
            </a:r>
          </a:p>
          <a:p>
            <a:pPr algn="l"/>
            <a:r>
              <a:rPr lang="en-US" baseline="30000" dirty="0">
                <a:latin typeface="Stabil Grotesk" panose="00000500000000000000" pitchFamily="50" charset="0"/>
                <a:ea typeface="Roboto Condensed Medium" panose="02000000000000000000" pitchFamily="2" charset="0"/>
                <a:cs typeface="Rubik" panose="00000500000000000000" pitchFamily="2" charset="-79"/>
              </a:rPr>
              <a:t>          </a:t>
            </a:r>
            <a:r>
              <a:rPr lang="en-US" dirty="0">
                <a:latin typeface="Stabil Grotesk" panose="00000500000000000000" pitchFamily="50" charset="0"/>
                <a:ea typeface="Roboto Condensed Medium" panose="02000000000000000000" pitchFamily="2" charset="0"/>
                <a:cs typeface="Rubik" panose="00000500000000000000" pitchFamily="2" charset="-79"/>
              </a:rPr>
              <a:t>(no fees to payer)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D54D23-07D7-4EE7-32F8-B5DC4D946CC7}"/>
              </a:ext>
            </a:extLst>
          </p:cNvPr>
          <p:cNvSpPr txBox="1"/>
          <p:nvPr/>
        </p:nvSpPr>
        <p:spPr>
          <a:xfrm>
            <a:off x="761083" y="3651868"/>
            <a:ext cx="3416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Stabil Grotesk" panose="00000500000000000000" pitchFamily="50" charset="0"/>
                <a:ea typeface="Roboto Condensed Medium" panose="02000000000000000000" pitchFamily="2" charset="0"/>
                <a:cs typeface="Rubik" panose="00000500000000000000" pitchFamily="2" charset="-79"/>
              </a:rPr>
              <a:t>Book Facilities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47DB93-1C53-3941-B65A-8A27F5B90E5D}"/>
              </a:ext>
            </a:extLst>
          </p:cNvPr>
          <p:cNvSpPr txBox="1"/>
          <p:nvPr/>
        </p:nvSpPr>
        <p:spPr>
          <a:xfrm>
            <a:off x="761082" y="4116871"/>
            <a:ext cx="4798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Stabil Grotesk" panose="00000500000000000000" pitchFamily="50" charset="0"/>
                <a:ea typeface="Roboto Condensed Medium" panose="02000000000000000000" pitchFamily="2" charset="0"/>
                <a:cs typeface="Rubik" panose="00000500000000000000" pitchFamily="2" charset="-79"/>
              </a:rPr>
              <a:t>Feedback, Announcement, e-applications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170BCE-C002-FAB6-AE70-5D697F1C8909}"/>
              </a:ext>
            </a:extLst>
          </p:cNvPr>
          <p:cNvSpPr txBox="1"/>
          <p:nvPr/>
        </p:nvSpPr>
        <p:spPr>
          <a:xfrm>
            <a:off x="761082" y="4581874"/>
            <a:ext cx="4388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Stabil Grotesk" panose="00000500000000000000" pitchFamily="50" charset="0"/>
                <a:ea typeface="Roboto Condensed Medium" panose="02000000000000000000" pitchFamily="2" charset="0"/>
                <a:cs typeface="Rubik" panose="00000500000000000000" pitchFamily="2" charset="-79"/>
              </a:rPr>
              <a:t>Visitor management &amp; Door Access (where available)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9F7E3D-B5BC-5557-F701-F42F9DAFA4DE}"/>
              </a:ext>
            </a:extLst>
          </p:cNvPr>
          <p:cNvSpPr txBox="1"/>
          <p:nvPr/>
        </p:nvSpPr>
        <p:spPr>
          <a:xfrm>
            <a:off x="761081" y="5271744"/>
            <a:ext cx="4388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Stabil Grotesk" panose="00000500000000000000" pitchFamily="50" charset="0"/>
                <a:ea typeface="Roboto Condensed Medium" panose="02000000000000000000" pitchFamily="2" charset="0"/>
                <a:cs typeface="Rubik" panose="00000500000000000000" pitchFamily="2" charset="-79"/>
              </a:rPr>
              <a:t>Others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1F25EF3-A3B2-2E10-9CD3-3B192260E5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4198" b="50000"/>
          <a:stretch/>
        </p:blipFill>
        <p:spPr>
          <a:xfrm>
            <a:off x="2174263" y="5713551"/>
            <a:ext cx="2259965" cy="49420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D44F332-7293-0598-88A5-D4724420FCAD}"/>
              </a:ext>
            </a:extLst>
          </p:cNvPr>
          <p:cNvSpPr txBox="1"/>
          <p:nvPr/>
        </p:nvSpPr>
        <p:spPr>
          <a:xfrm>
            <a:off x="613617" y="6848081"/>
            <a:ext cx="21061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NimbusSanL" pitchFamily="2" charset="0"/>
                <a:ea typeface="Roboto Condensed Medium" panose="02000000000000000000" pitchFamily="2" charset="0"/>
                <a:cs typeface="Rubik" panose="00000500000000000000" pitchFamily="2" charset="-79"/>
              </a:rPr>
              <a:t>App Account Activation</a:t>
            </a:r>
          </a:p>
          <a:p>
            <a:pPr algn="l"/>
            <a:r>
              <a:rPr lang="en-US" sz="1100" dirty="0">
                <a:latin typeface="NimbusSanL" pitchFamily="2" charset="0"/>
                <a:ea typeface="Roboto Condensed Medium" panose="02000000000000000000" pitchFamily="2" charset="0"/>
                <a:cs typeface="Rubik" panose="00000500000000000000" pitchFamily="2" charset="-79"/>
              </a:rPr>
              <a:t>- Look out for Welcome Letter or QR code in next bill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E06297-9AF2-7B47-B2EE-7EA98E86075D}"/>
              </a:ext>
            </a:extLst>
          </p:cNvPr>
          <p:cNvSpPr txBox="1"/>
          <p:nvPr/>
        </p:nvSpPr>
        <p:spPr>
          <a:xfrm>
            <a:off x="613616" y="7527442"/>
            <a:ext cx="22599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NimbusSanL" pitchFamily="2" charset="0"/>
                <a:ea typeface="Roboto Condensed Medium" panose="02000000000000000000" pitchFamily="2" charset="0"/>
                <a:cs typeface="Rubik" panose="00000500000000000000" pitchFamily="2" charset="-79"/>
              </a:rPr>
              <a:t>Learn More About QuickPay</a:t>
            </a:r>
          </a:p>
          <a:p>
            <a:pPr algn="l"/>
            <a:r>
              <a:rPr lang="en-US" sz="1100" dirty="0" err="1">
                <a:latin typeface="NimbusSanL" pitchFamily="2" charset="0"/>
                <a:ea typeface="Roboto Condensed Medium" panose="02000000000000000000" pitchFamily="2" charset="0"/>
                <a:cs typeface="Rubik" panose="00000500000000000000" pitchFamily="2" charset="-79"/>
              </a:rPr>
              <a:t>www.qornerstone.com</a:t>
            </a:r>
            <a:r>
              <a:rPr lang="en-US" sz="1100" dirty="0">
                <a:latin typeface="NimbusSanL" pitchFamily="2" charset="0"/>
                <a:ea typeface="Roboto Condensed Medium" panose="02000000000000000000" pitchFamily="2" charset="0"/>
                <a:cs typeface="Rubik" panose="00000500000000000000" pitchFamily="2" charset="-79"/>
              </a:rPr>
              <a:t>/</a:t>
            </a:r>
            <a:r>
              <a:rPr lang="en-US" sz="1100" dirty="0" err="1">
                <a:latin typeface="NimbusSanL" pitchFamily="2" charset="0"/>
                <a:ea typeface="Roboto Condensed Medium" panose="02000000000000000000" pitchFamily="2" charset="0"/>
                <a:cs typeface="Rubik" panose="00000500000000000000" pitchFamily="2" charset="-79"/>
              </a:rPr>
              <a:t>quickpay</a:t>
            </a:r>
            <a:endParaRPr lang="en-US" sz="1100" dirty="0">
              <a:latin typeface="NimbusSanL" pitchFamily="2" charset="0"/>
              <a:ea typeface="Roboto Condensed Medium" panose="02000000000000000000" pitchFamily="2" charset="0"/>
              <a:cs typeface="Rubik" panose="00000500000000000000" pitchFamily="2" charset="-79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89D4C9-CCF5-B8E5-2233-AECD19E97AF3}"/>
              </a:ext>
            </a:extLst>
          </p:cNvPr>
          <p:cNvSpPr txBox="1"/>
          <p:nvPr/>
        </p:nvSpPr>
        <p:spPr>
          <a:xfrm>
            <a:off x="613616" y="8129095"/>
            <a:ext cx="2372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NimbusSanL" pitchFamily="2" charset="0"/>
                <a:ea typeface="Roboto Condensed Medium" panose="02000000000000000000" pitchFamily="2" charset="0"/>
                <a:cs typeface="Rubik" panose="00000500000000000000" pitchFamily="2" charset="-79"/>
              </a:rPr>
              <a:t>Download </a:t>
            </a:r>
            <a:r>
              <a:rPr lang="en-US" sz="1100" b="1" dirty="0" err="1">
                <a:latin typeface="NimbusSanL" pitchFamily="2" charset="0"/>
                <a:ea typeface="Roboto Condensed Medium" panose="02000000000000000000" pitchFamily="2" charset="0"/>
                <a:cs typeface="Rubik" panose="00000500000000000000" pitchFamily="2" charset="-79"/>
              </a:rPr>
              <a:t>Qommunity</a:t>
            </a:r>
            <a:r>
              <a:rPr lang="en-US" sz="1100" b="1" dirty="0">
                <a:latin typeface="NimbusSanL" pitchFamily="2" charset="0"/>
                <a:ea typeface="Roboto Condensed Medium" panose="02000000000000000000" pitchFamily="2" charset="0"/>
                <a:cs typeface="Rubik" panose="00000500000000000000" pitchFamily="2" charset="-79"/>
              </a:rPr>
              <a:t> Resident</a:t>
            </a:r>
          </a:p>
          <a:p>
            <a:pPr algn="l"/>
            <a:r>
              <a:rPr lang="en-US" sz="1100" dirty="0">
                <a:latin typeface="NimbusSanL" pitchFamily="2" charset="0"/>
                <a:ea typeface="Roboto Condensed Medium" panose="02000000000000000000" pitchFamily="2" charset="0"/>
                <a:cs typeface="Rubik" panose="00000500000000000000" pitchFamily="2" charset="-79"/>
              </a:rPr>
              <a:t>- Search your App Store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DC4FCF-B641-36FE-ACAD-2F56A951561E}"/>
              </a:ext>
            </a:extLst>
          </p:cNvPr>
          <p:cNvSpPr txBox="1"/>
          <p:nvPr/>
        </p:nvSpPr>
        <p:spPr>
          <a:xfrm>
            <a:off x="613616" y="8681604"/>
            <a:ext cx="23724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 err="1">
                <a:latin typeface="NimbusSanL" pitchFamily="2" charset="0"/>
                <a:ea typeface="Roboto Condensed Medium" panose="02000000000000000000" pitchFamily="2" charset="0"/>
                <a:cs typeface="Rubik" panose="00000500000000000000" pitchFamily="2" charset="-79"/>
              </a:rPr>
              <a:t>Qommunity</a:t>
            </a:r>
            <a:r>
              <a:rPr lang="en-US" sz="1100" b="1" dirty="0">
                <a:latin typeface="NimbusSanL" pitchFamily="2" charset="0"/>
                <a:ea typeface="Roboto Condensed Medium" panose="02000000000000000000" pitchFamily="2" charset="0"/>
                <a:cs typeface="Rubik" panose="00000500000000000000" pitchFamily="2" charset="-79"/>
              </a:rPr>
              <a:t> Privacy Policy &amp; Terms of Use</a:t>
            </a:r>
          </a:p>
          <a:p>
            <a:pPr algn="l"/>
            <a:r>
              <a:rPr lang="en-US" sz="1100" dirty="0" err="1">
                <a:latin typeface="NimbusSanL" pitchFamily="2" charset="0"/>
                <a:ea typeface="Roboto Condensed Medium" panose="02000000000000000000" pitchFamily="2" charset="0"/>
                <a:cs typeface="Rubik" panose="00000500000000000000" pitchFamily="2" charset="-79"/>
              </a:rPr>
              <a:t>www.qornerstone.com</a:t>
            </a:r>
            <a:r>
              <a:rPr lang="en-US" sz="1100" dirty="0">
                <a:latin typeface="NimbusSanL" pitchFamily="2" charset="0"/>
                <a:ea typeface="Roboto Condensed Medium" panose="02000000000000000000" pitchFamily="2" charset="0"/>
                <a:cs typeface="Rubik" panose="00000500000000000000" pitchFamily="2" charset="-79"/>
              </a:rPr>
              <a:t>/</a:t>
            </a:r>
            <a:r>
              <a:rPr lang="en-US" sz="1100" dirty="0" err="1">
                <a:latin typeface="NimbusSanL" pitchFamily="2" charset="0"/>
                <a:ea typeface="Roboto Condensed Medium" panose="02000000000000000000" pitchFamily="2" charset="0"/>
                <a:cs typeface="Rubik" panose="00000500000000000000" pitchFamily="2" charset="-79"/>
              </a:rPr>
              <a:t>qommunity</a:t>
            </a:r>
            <a:endParaRPr lang="en-US" sz="1100" dirty="0">
              <a:latin typeface="NimbusSanL" pitchFamily="2" charset="0"/>
              <a:ea typeface="Roboto Condensed Medium" panose="02000000000000000000" pitchFamily="2" charset="0"/>
              <a:cs typeface="Rubik" panose="00000500000000000000" pitchFamily="2" charset="-79"/>
            </a:endParaRPr>
          </a:p>
        </p:txBody>
      </p:sp>
      <p:pic>
        <p:nvPicPr>
          <p:cNvPr id="3" name="Picture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C751A5A-55FF-692E-606A-3DE20B4C333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629" t="8966" r="23379" b="535"/>
          <a:stretch/>
        </p:blipFill>
        <p:spPr>
          <a:xfrm>
            <a:off x="2796518" y="6359757"/>
            <a:ext cx="3876485" cy="353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071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03d6973-0c9e-423a-bf9d-30f42962dc7f" xsi:nil="true"/>
    <lcf76f155ced4ddcb4097134ff3c332f xmlns="5eda9a91-bae0-444f-941a-5fd9f056836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7ED21CB97AB24F89CB11EC92F3ECD2" ma:contentTypeVersion="15" ma:contentTypeDescription="Create a new document." ma:contentTypeScope="" ma:versionID="f8e10ad690a3ba733f51fa11d11d6837">
  <xsd:schema xmlns:xsd="http://www.w3.org/2001/XMLSchema" xmlns:xs="http://www.w3.org/2001/XMLSchema" xmlns:p="http://schemas.microsoft.com/office/2006/metadata/properties" xmlns:ns2="5eda9a91-bae0-444f-941a-5fd9f0568363" xmlns:ns3="903d6973-0c9e-423a-bf9d-30f42962dc7f" targetNamespace="http://schemas.microsoft.com/office/2006/metadata/properties" ma:root="true" ma:fieldsID="5d2be8da1f17364e3b7b188416a425dc" ns2:_="" ns3:_="">
    <xsd:import namespace="5eda9a91-bae0-444f-941a-5fd9f0568363"/>
    <xsd:import namespace="903d6973-0c9e-423a-bf9d-30f42962dc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a9a91-bae0-444f-941a-5fd9f05683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dfc3c67-d2f1-4b20-bf96-054b3531d1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3d6973-0c9e-423a-bf9d-30f42962dc7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22d45a1-7caa-4fc6-a61c-29732e22eff1}" ma:internalName="TaxCatchAll" ma:showField="CatchAllData" ma:web="903d6973-0c9e-423a-bf9d-30f42962dc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0B82DD-F4E9-46DA-B045-F02D3D655B6C}">
  <ds:schemaRefs>
    <ds:schemaRef ds:uri="http://schemas.microsoft.com/office/2006/metadata/properties"/>
    <ds:schemaRef ds:uri="http://schemas.microsoft.com/office/infopath/2007/PartnerControls"/>
    <ds:schemaRef ds:uri="903d6973-0c9e-423a-bf9d-30f42962dc7f"/>
    <ds:schemaRef ds:uri="5eda9a91-bae0-444f-941a-5fd9f0568363"/>
  </ds:schemaRefs>
</ds:datastoreItem>
</file>

<file path=customXml/itemProps2.xml><?xml version="1.0" encoding="utf-8"?>
<ds:datastoreItem xmlns:ds="http://schemas.openxmlformats.org/officeDocument/2006/customXml" ds:itemID="{359AB894-D6DD-4A09-A07D-000B21EF7D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373705-CC3F-45CB-A60C-0D2E799D29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da9a91-bae0-444f-941a-5fd9f0568363"/>
    <ds:schemaRef ds:uri="903d6973-0c9e-423a-bf9d-30f42962dc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99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Russell Kok</dc:creator>
  <cp:keywords/>
  <dc:description/>
  <cp:lastModifiedBy>Russell Kok</cp:lastModifiedBy>
  <cp:revision>13</cp:revision>
  <dcterms:created xsi:type="dcterms:W3CDTF">2022-10-13T08:35:03Z</dcterms:created>
  <dcterms:modified xsi:type="dcterms:W3CDTF">2022-10-14T06:43:31Z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0x010100F07ED21CB97AB24F89CB11EC92F3ECD2</vt:lpwstr>
  </property>
  <property fmtid="{D5CDD505-2E9C-101B-9397-08002B2CF9AE}" pid="3" name="MediaServiceImageTags">
    <vt:lpwstr/>
  </property>
</Properties>
</file>